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20" r:id="rId2"/>
    <p:sldId id="290" r:id="rId3"/>
    <p:sldId id="291" r:id="rId4"/>
    <p:sldId id="289" r:id="rId5"/>
    <p:sldId id="287" r:id="rId6"/>
    <p:sldId id="333" r:id="rId7"/>
    <p:sldId id="318" r:id="rId8"/>
    <p:sldId id="334" r:id="rId9"/>
    <p:sldId id="332" r:id="rId10"/>
    <p:sldId id="316" r:id="rId11"/>
    <p:sldId id="323" r:id="rId12"/>
    <p:sldId id="314" r:id="rId13"/>
    <p:sldId id="306" r:id="rId14"/>
    <p:sldId id="307" r:id="rId15"/>
    <p:sldId id="308" r:id="rId16"/>
    <p:sldId id="310" r:id="rId17"/>
    <p:sldId id="312" r:id="rId18"/>
    <p:sldId id="315" r:id="rId19"/>
    <p:sldId id="327" r:id="rId20"/>
    <p:sldId id="329" r:id="rId21"/>
    <p:sldId id="330" r:id="rId22"/>
    <p:sldId id="263" r:id="rId23"/>
    <p:sldId id="299" r:id="rId24"/>
    <p:sldId id="265" r:id="rId25"/>
    <p:sldId id="266" r:id="rId26"/>
    <p:sldId id="300" r:id="rId27"/>
    <p:sldId id="319" r:id="rId28"/>
    <p:sldId id="282" r:id="rId29"/>
    <p:sldId id="295" r:id="rId30"/>
    <p:sldId id="33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0066"/>
    <a:srgbClr val="0000CC"/>
    <a:srgbClr val="FFCCCC"/>
    <a:srgbClr val="33CC33"/>
    <a:srgbClr val="FFFF99"/>
    <a:srgbClr val="FF33CC"/>
    <a:srgbClr val="FFFF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9DCAC-2748-41F2-82DB-13C69D658D03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4BB-BF75-4AC7-B993-9E276F997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4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মনোযোগ</a:t>
            </a:r>
            <a:r>
              <a:rPr lang="en-US" dirty="0" smtClean="0"/>
              <a:t> </a:t>
            </a:r>
            <a:r>
              <a:rPr lang="en-US" dirty="0" err="1" smtClean="0"/>
              <a:t>আর্কষণের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প্রশ্নত্তোরের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করবেন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কখন</a:t>
            </a:r>
            <a:r>
              <a:rPr lang="en-US" baseline="0" dirty="0" smtClean="0"/>
              <a:t> ই-</a:t>
            </a:r>
            <a:r>
              <a:rPr lang="en-US" baseline="0" dirty="0" err="1" smtClean="0"/>
              <a:t>মেইল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করেছ</a:t>
            </a:r>
            <a:r>
              <a:rPr lang="en-US" baseline="0" dirty="0" smtClean="0"/>
              <a:t>? ই-</a:t>
            </a:r>
            <a:r>
              <a:rPr lang="en-US" baseline="0" dirty="0" err="1" smtClean="0"/>
              <a:t>মেইল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ব্লাক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ই-</a:t>
            </a:r>
            <a:r>
              <a:rPr lang="en-US" baseline="0" dirty="0" err="1" smtClean="0"/>
              <a:t>মেইল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মাইন্ড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ম্যাপিং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সেবা</a:t>
            </a:r>
            <a:r>
              <a:rPr lang="en-US" dirty="0" smtClean="0"/>
              <a:t> </a:t>
            </a:r>
            <a:r>
              <a:rPr lang="en-US" dirty="0" err="1" smtClean="0"/>
              <a:t>প্রদানকারী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সংস্থাগুলো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নির্দেশনা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অনুসরণ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১২-১৫ </a:t>
            </a:r>
            <a:r>
              <a:rPr lang="en-US" dirty="0" err="1" smtClean="0"/>
              <a:t>নং</a:t>
            </a:r>
            <a:r>
              <a:rPr lang="en-US" dirty="0" smtClean="0"/>
              <a:t> </a:t>
            </a:r>
            <a:r>
              <a:rPr lang="en-US" dirty="0" err="1" smtClean="0"/>
              <a:t>স্রাইটের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ইয়াহু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মেইলে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প্রবেশ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9216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6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9216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216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6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6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18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9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9219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219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9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9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9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9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19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9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219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81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0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20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20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20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9CFD5B-3570-4153-8235-1457CBD0446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9" grpId="0"/>
      <p:bldP spid="9220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22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F248D-E451-4F13-83C6-AE5FE7E00E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76838-08B5-4314-AF2F-9379A4381A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9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054C6C-5491-494E-BBB9-9D369518298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2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438C7-69C1-4EDE-9419-8FC5D87DFEA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C82F3-A9C8-4983-8F1E-A6C0CA8089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DB718-6C8E-448E-9B88-ABC6A33481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6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2999A-1BE6-429E-AC0B-F2566AE3DC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8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81F2A-BF18-4C14-BAD1-A35CE4C552B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8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173D0-06B1-4B11-B167-60A30566E14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FDDC8-9408-4883-B3E7-19D610AD44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0AE14-7463-48DD-ACA7-DC91B92719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113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4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4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9114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114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115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5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5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5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9116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116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6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7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7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7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117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7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117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9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7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117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117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6106CE-1259-4F6A-BA6B-07E9DED414E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11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5864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83" r:id="rId13"/>
    <p:sldLayoutId id="2147483771" r:id="rId14"/>
    <p:sldLayoutId id="2147483772" r:id="rId15"/>
    <p:sldLayoutId id="2147483773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5" grpId="0"/>
      <p:bldP spid="9117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935867"/>
            <a:ext cx="7307705" cy="3046988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বেন এবং 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</a:rPr>
              <a:t>5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উপস্থাপন শুরু করতে পারেন।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কনটেন্টকে আরো বেশী ফলপ্রসু করবে আশা করি</a:t>
            </a:r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838200"/>
            <a:ext cx="7307705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0" y="3003739"/>
            <a:ext cx="1976717" cy="181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57" y="2784594"/>
            <a:ext cx="2327462" cy="1861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11" y="1313523"/>
            <a:ext cx="1062598" cy="98737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732942" y="1816406"/>
            <a:ext cx="2236709" cy="1590254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530973" y="2063785"/>
            <a:ext cx="2233115" cy="1845758"/>
          </a:xfrm>
          <a:prstGeom prst="straightConnector1">
            <a:avLst/>
          </a:prstGeom>
          <a:ln w="444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64737" y="1698813"/>
            <a:ext cx="1956914" cy="1521139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61786" y="1899536"/>
            <a:ext cx="2134124" cy="1603114"/>
          </a:xfrm>
          <a:prstGeom prst="straightConnector1">
            <a:avLst/>
          </a:prstGeom>
          <a:ln w="444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90600" y="304800"/>
            <a:ext cx="67818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001161"/>
            <a:ext cx="7848600" cy="1200329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পয়সায়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2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5715000" y="3733800"/>
            <a:ext cx="2514600" cy="609600"/>
          </a:xfrm>
          <a:prstGeom prst="wedgeEllipseCallou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BANGLADESH</a:t>
            </a:r>
            <a:endParaRPr lang="en-US" dirty="0"/>
          </a:p>
        </p:txBody>
      </p:sp>
      <p:pic>
        <p:nvPicPr>
          <p:cNvPr id="30" name="Picture 29" descr="colour_FGFenvelop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740430"/>
            <a:ext cx="609600" cy="376844"/>
          </a:xfrm>
          <a:prstGeom prst="rect">
            <a:avLst/>
          </a:prstGeom>
        </p:spPr>
      </p:pic>
      <p:sp>
        <p:nvSpPr>
          <p:cNvPr id="28" name="Oval Callout 27"/>
          <p:cNvSpPr/>
          <p:nvPr/>
        </p:nvSpPr>
        <p:spPr>
          <a:xfrm>
            <a:off x="1905000" y="2743200"/>
            <a:ext cx="1828800" cy="685800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ÀMERICA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752600" y="1981200"/>
            <a:ext cx="1981200" cy="762000"/>
          </a:xfrm>
          <a:prstGeom prst="rect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23.11.2015</a:t>
            </a:r>
          </a:p>
          <a:p>
            <a:pPr algn="ctr"/>
            <a:r>
              <a:rPr lang="en-US" dirty="0" smtClean="0"/>
              <a:t>10.05 AM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48400" y="2743200"/>
            <a:ext cx="1676400" cy="7620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23.11.2015</a:t>
            </a:r>
          </a:p>
          <a:p>
            <a:pPr algn="ctr"/>
            <a:r>
              <a:rPr lang="en-US" dirty="0" smtClean="0"/>
              <a:t>10.06 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029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8393 L 0.10052 -0.17087 C 0.12153 -0.22867 0.15313 -0.26012 0.18594 -0.26012 C 0.22344 -0.26012 0.2533 -0.22867 0.27448 -0.17087 L 0.375 0.08393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800600"/>
            <a:ext cx="7772400" cy="707886"/>
          </a:xfrm>
          <a:prstGeom prst="rect">
            <a:avLst/>
          </a:prstGeom>
          <a:solidFill>
            <a:srgbClr val="FFCCCC"/>
          </a:solidFill>
          <a:ln w="38100">
            <a:solidFill>
              <a:srgbClr val="0033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62800" cy="2983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38" name="Picture 2" descr="C:\Users\Motiar\Desktop\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676400"/>
            <a:ext cx="1952625" cy="2343150"/>
          </a:xfrm>
          <a:prstGeom prst="rect">
            <a:avLst/>
          </a:prstGeom>
          <a:noFill/>
        </p:spPr>
      </p:pic>
      <p:pic>
        <p:nvPicPr>
          <p:cNvPr id="219139" name="Picture 3" descr="C:\Users\Motiar\Desktop\mo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819400"/>
            <a:ext cx="1981200" cy="1371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2743200" y="3581400"/>
            <a:ext cx="1143000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81400" y="6400800"/>
            <a:ext cx="1828800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C:\Users\Motiar\Desktop\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09600"/>
            <a:ext cx="5410200" cy="4038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5334000"/>
            <a:ext cx="7162800" cy="769441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রাত-দিন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ঘন্টাই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52578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8116" name="Picture 4" descr="C:\Users\Motiar\Desktop\l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50292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otiar\Desktop\yah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2" y="1435100"/>
            <a:ext cx="2801937" cy="4889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88203"/>
            <a:ext cx="64770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বিনামূল্যে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rot="16200000" flipH="1">
            <a:off x="2438400" y="3124200"/>
            <a:ext cx="42672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05200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981" y="35052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200" y="228600"/>
            <a:ext cx="69342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4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666" name="Picture 2" descr="E:\MOTIAR\Motiar D. Content\Class Viii\Picture\পাঠ ৪৬ দৈন্ন্দিন সমস্যা\child-using-computer-clipart-i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7263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7" name="Picture 3" descr="E:\MOTIAR\Motiar D. Content\Class Viii\Picture\পাঠ ৪৬ দৈন্ন্দিন সমস্যা\boy-computer-1556038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9"/>
          <a:stretch/>
        </p:blipFill>
        <p:spPr bwMode="auto">
          <a:xfrm>
            <a:off x="236260" y="2438400"/>
            <a:ext cx="202796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5" descr="E:\MOTIAR\Motiar D. Content\Class Viii\Picture\পাঠ ৪৬ দৈন্ন্দিন সমস্যা\0060-0808-0413-3208_Boy_Using_His_Computer_on_a_Train_clipart_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45" y="1219384"/>
            <a:ext cx="2505075" cy="18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8" name="Picture 4" descr="E:\MOTIAR\Motiar D. Content\Class Viii\Picture\পাঠ ৪৬ দৈন্ন্দিন সমস্যা\free-computer-clipart-for-teachers-0060-0808-0413-3212_Small_Boy_Using_a_PC_Computer_clipart_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47361"/>
            <a:ext cx="2788220" cy="239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 descr="E:\MOTIAR\Motiar D. Content\Class Viii\Picture\পাঠ ৪৬ দৈন্ন্দিন সমস্যা\0511-0708-2216-3248.jp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42713"/>
            <a:ext cx="1677987" cy="13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13873E-6 L 0.20625 -0.28162 C 0.25017 -0.34613 0.30694 -0.37411 0.36094 -0.36162 C 0.42257 -0.34729 0.46632 -0.29572 0.49097 -0.21526 L 0.61389 0.14312 " pathEditMode="relative" rAng="599850" ptsTypes="FffFF">
                                      <p:cBhvr>
                                        <p:cTn id="6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-144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03306 L 0.19132 -0.22451 C 0.21702 -0.26682 0.26094 -0.29988 0.31059 -0.31746 C 0.36754 -0.33757 0.41598 -0.33734 0.45365 -0.31722 L 0.63316 -0.23329 " pathEditMode="relative" rAng="-889221" ptsTypes="FffFF">
                                      <p:cBhvr>
                                        <p:cTn id="8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-192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1387E-6 L 0.08577 -0.27168 C 0.10417 -0.33364 0.13108 -0.36624 0.15973 -0.36624 C 0.19184 -0.36624 0.21754 -0.33364 0.23611 -0.27168 L 0.32327 -1.21387E-6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-183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0463 L 0.05955 -0.14196 C 0.07084 -0.17364 0.09479 -0.20485 0.12413 -0.22844 C 0.15781 -0.25572 0.18854 -0.2689 0.21493 -0.26705 L 0.33889 -0.26566 " pathEditMode="relative" rAng="-1867986" ptsTypes="FffFF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-18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1101804"/>
            <a:ext cx="4495800" cy="1107996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6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505200"/>
            <a:ext cx="8382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0162" name="Picture 2" descr="C:\Users\Motiar\Desktop\d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609600"/>
            <a:ext cx="2619375" cy="22098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1816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181599"/>
            <a:ext cx="5715000" cy="646331"/>
          </a:xfrm>
          <a:prstGeom prst="rect">
            <a:avLst/>
          </a:prstGeom>
          <a:ln w="571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সন্দেহজনক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MOTIAR\Motiar D. Content\Class Viii\Picture\পাঠ ৪৬ দৈন্ন্দিন সমস্যা\do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6781799" cy="2895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457200"/>
            <a:ext cx="7010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5714" name="Picture 2" descr="C:\Users\Motiar\Desktop\graphics-email-06082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599" y="1981200"/>
            <a:ext cx="5336875" cy="3657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64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181600"/>
            <a:ext cx="8001000" cy="1200329"/>
          </a:xfrm>
          <a:prstGeom prst="rect">
            <a:avLst/>
          </a:prstGeom>
          <a:solidFill>
            <a:srgbClr val="FFCCCC"/>
          </a:solidFill>
          <a:ln>
            <a:solidFill>
              <a:srgbClr val="0000CC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সন্দেহজনক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বিপদজনক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9138" name="Picture 2" descr="E:\MOTIAR\Motiar D. Content\Class Viii\Picture\পাঠ ৪৬ দৈন্ন্দিন সমস্যা\do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133600"/>
            <a:ext cx="4953000" cy="26431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685800"/>
            <a:ext cx="51816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181600"/>
            <a:ext cx="7315200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Motiar D. Content\Class Viii\Picture\পাঠ ৪৬ দৈন্ন্দিন সমস্যা\d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63246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685800"/>
            <a:ext cx="51816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65724"/>
            <a:ext cx="7105650" cy="769441"/>
          </a:xfrm>
          <a:prstGeom prst="rect">
            <a:avLst/>
          </a:prstGeom>
          <a:solidFill>
            <a:srgbClr val="FFCCCC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সাইটসমূহ</a:t>
            </a:r>
            <a:endParaRPr lang="en-US" sz="4400" b="1" dirty="0">
              <a:ln w="11430"/>
              <a:solidFill>
                <a:schemeClr val="accent4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00262"/>
            <a:ext cx="2895600" cy="1181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D,contennt Picture 2\gmail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219450" cy="1419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E:\MOTIAR\D,contennt Picture 2\w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343400"/>
            <a:ext cx="2947987" cy="13854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MOTIAR\D,contennt Picture 2\ao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6"/>
            <a:ext cx="3219450" cy="1524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97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52600"/>
            <a:ext cx="5562600" cy="2910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508337"/>
            <a:ext cx="57912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</a:rPr>
              <a:t>Mozilla Firefox</a:t>
            </a:r>
            <a:endParaRPr lang="en-US" sz="4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953000"/>
            <a:ext cx="7696200" cy="1200329"/>
          </a:xfrm>
          <a:prstGeom prst="rect">
            <a:avLst/>
          </a:prstGeom>
          <a:solidFill>
            <a:srgbClr val="FFCCCC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Mozilla Firefox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আইকনে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105400"/>
            <a:ext cx="7391400" cy="769441"/>
          </a:xfrm>
          <a:prstGeom prst="rect">
            <a:avLst/>
          </a:prstGeom>
          <a:solidFill>
            <a:srgbClr val="FFCCCC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address bar এ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ইয়াহুর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9138" name="Picture 2" descr="C:\Users\Motiar\Desktop\g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7010400" cy="3315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43000" y="838200"/>
            <a:ext cx="3581400" cy="5232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www.yahoo.com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rot="16200000" flipV="1">
            <a:off x="1690360" y="2604760"/>
            <a:ext cx="3591580" cy="1104900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7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800600"/>
            <a:ext cx="5867400" cy="830997"/>
          </a:xfrm>
          <a:prstGeom prst="rect">
            <a:avLst/>
          </a:prstGeom>
          <a:ln w="571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Mail এ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0162" name="Picture 2" descr="C:\Users\Motiar\Desktop\y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6553200" cy="276383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1485900" y="2628900"/>
            <a:ext cx="2209800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5320655" cy="4135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620000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Yahoo mail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window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খুলবে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3810000" y="1676400"/>
            <a:ext cx="16002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39" y="1219200"/>
            <a:ext cx="2419761" cy="523220"/>
          </a:xfrm>
          <a:prstGeom prst="rect">
            <a:avLst/>
          </a:prstGeom>
          <a:solidFill>
            <a:srgbClr val="FFCC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ই-মেইল কী? </a:t>
            </a:r>
            <a:endParaRPr lang="en-US" sz="2800" b="1" spc="50" dirty="0">
              <a:ln w="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1935002"/>
            <a:ext cx="236611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ইমারজেন্সি মেইল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8" y="2571335"/>
            <a:ext cx="234230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ইলেকট্রনিক মেইল 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633" y="2571334"/>
            <a:ext cx="256795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ইলেকট্রিক্যাল মেইল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4" y="1948857"/>
            <a:ext cx="256795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ইঞ্জিনিয়ারিং মেইল </a:t>
            </a:r>
            <a:endParaRPr lang="bn-BD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5838" y="1981200"/>
            <a:ext cx="598219" cy="539132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0470" y="2286000"/>
            <a:ext cx="935819" cy="694030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937873" y="348571"/>
            <a:ext cx="1727258" cy="1593974"/>
            <a:chOff x="4717473" y="948667"/>
            <a:chExt cx="3023434" cy="2860964"/>
          </a:xfrm>
        </p:grpSpPr>
        <p:sp>
          <p:nvSpPr>
            <p:cNvPr id="14" name="Oval 1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23426" y="1642408"/>
              <a:ext cx="2147102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33CC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rgbClr val="FF33CC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400" dirty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62400" y="304800"/>
            <a:ext cx="1727258" cy="1593974"/>
            <a:chOff x="8225056" y="941740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16440" y="1636206"/>
              <a:ext cx="2197608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4686" y="2514600"/>
            <a:ext cx="541360" cy="503845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97430" y="1981200"/>
            <a:ext cx="578834" cy="503845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82742" y="228600"/>
            <a:ext cx="2667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b="1" spc="150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5" y="3276600"/>
            <a:ext cx="2507675" cy="523220"/>
          </a:xfrm>
          <a:prstGeom prst="rect">
            <a:avLst/>
          </a:prstGeom>
          <a:solidFill>
            <a:srgbClr val="FFCC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199" y="3901294"/>
            <a:ext cx="237692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বিং 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3734" y="3933227"/>
            <a:ext cx="242906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গুগল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6608" y="4449633"/>
            <a:ext cx="242682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8" y="4482971"/>
            <a:ext cx="236578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ফায়ার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ফক্স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93484" y="3932636"/>
            <a:ext cx="530452" cy="506818"/>
            <a:chOff x="5717597" y="1752600"/>
            <a:chExt cx="680605" cy="6096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81000" y="4363254"/>
            <a:ext cx="779433" cy="643233"/>
            <a:chOff x="7086600" y="4953652"/>
            <a:chExt cx="1037453" cy="9144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807525" y="4572000"/>
            <a:ext cx="450275" cy="484717"/>
            <a:chOff x="5717597" y="1752600"/>
            <a:chExt cx="680605" cy="609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807525" y="3954737"/>
            <a:ext cx="450275" cy="484717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886200" y="311026"/>
            <a:ext cx="1727258" cy="1593974"/>
            <a:chOff x="4717473" y="948667"/>
            <a:chExt cx="3023434" cy="2860964"/>
          </a:xfrm>
        </p:grpSpPr>
        <p:sp>
          <p:nvSpPr>
            <p:cNvPr id="44" name="Oval 4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23426" y="1642408"/>
              <a:ext cx="2147102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944256" y="311026"/>
            <a:ext cx="1727257" cy="1593974"/>
            <a:chOff x="8167922" y="1296627"/>
            <a:chExt cx="3023444" cy="2860964"/>
          </a:xfrm>
        </p:grpSpPr>
        <p:sp>
          <p:nvSpPr>
            <p:cNvPr id="47" name="Oval 46"/>
            <p:cNvSpPr/>
            <p:nvPr/>
          </p:nvSpPr>
          <p:spPr>
            <a:xfrm>
              <a:off x="8167922" y="1296627"/>
              <a:ext cx="302344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66171" y="1760380"/>
              <a:ext cx="2197617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57200" y="5562600"/>
            <a:ext cx="720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8878" y="4800600"/>
            <a:ext cx="7391400" cy="1200329"/>
          </a:xfrm>
          <a:prstGeom prst="rect">
            <a:avLst/>
          </a:prstGeom>
          <a:solidFill>
            <a:srgbClr val="FFCCCC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মুহূর্তেই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6178" y="533404"/>
            <a:ext cx="48768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3666" name="Picture 2" descr="C:\Users\Motiar\Desktop\graphics-email-2588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114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/>
          <a:srcRect t="70625"/>
          <a:stretch>
            <a:fillRect/>
          </a:stretch>
        </p:blipFill>
        <p:spPr bwMode="auto">
          <a:xfrm>
            <a:off x="0" y="4843463"/>
            <a:ext cx="91440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7938"/>
            <a:ext cx="9144001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37575" y="459841"/>
            <a:ext cx="3033512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8114" name="Picture 2" descr="C:\Users\Motiar\Desktop\em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4267200"/>
            <a:ext cx="952500" cy="76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1115518" y="1600200"/>
            <a:ext cx="3227882" cy="4495800"/>
          </a:xfrm>
          <a:prstGeom prst="rect">
            <a:avLst/>
          </a:prstGeom>
          <a:ln w="66675">
            <a:solidFill>
              <a:srgbClr val="0033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600200"/>
            <a:ext cx="3325978" cy="4476259"/>
          </a:xfrm>
          <a:prstGeom prst="rect">
            <a:avLst/>
          </a:prstGeom>
          <a:ln w="57150">
            <a:solidFill>
              <a:srgbClr val="003300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পঞ্চম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৪৭</a:t>
            </a:r>
            <a:endParaRPr lang="en-US" sz="3200" b="1" dirty="0" smtClean="0">
              <a:ln/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00CC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114800"/>
            <a:ext cx="3934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মতিয়ার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1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motiarjsmsc@gmail.com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01781-595759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3666" name="Picture 2" descr="E:\MOTIAR\Motiar improtant\motiar\Motiar Picture\Sar01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58" y="2286000"/>
            <a:ext cx="1478210" cy="1687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5004"/>
            <a:ext cx="29210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37582"/>
            <a:ext cx="83820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095" y="4373941"/>
            <a:ext cx="8572500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bn-IN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পাবনা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খান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খুলনা</a:t>
            </a:r>
            <a:endParaRPr lang="bn-BD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8212282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0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254488"/>
              </p:ext>
            </p:extLst>
          </p:nvPr>
        </p:nvGraphicFramePr>
        <p:xfrm>
          <a:off x="3429000" y="1752600"/>
          <a:ext cx="2209800" cy="1066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5" name="Packager Shell Object" showAsIcon="1" r:id="rId4" imgW="914400" imgH="792360" progId="Package">
                  <p:embed/>
                </p:oleObj>
              </mc:Choice>
              <mc:Fallback>
                <p:oleObj name="Packager Shell Object" showAsIcon="1" r:id="rId4" imgW="914400" imgH="7923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752600"/>
                        <a:ext cx="2209800" cy="106680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762000"/>
            <a:ext cx="6477000" cy="769441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3434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1676400"/>
            <a:ext cx="23495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ulfiker\Desktop\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1" y="1909466"/>
            <a:ext cx="3353422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909466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610235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91459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908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608392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89330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981" y="25908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200" y="4800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চিঠিপত্র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লেনদেনকে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5" y="1917649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julfiker\Desktop\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59" y="1917649"/>
            <a:ext cx="3353422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3" y="1925832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9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3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5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2477 L 0.16406 -0.22338 C 0.20139 -0.2794 0.25709 -0.31065 0.31568 -0.31065 C 0.38224 -0.31065 0.43533 -0.2794 0.47266 -0.22338 L 0.65104 0.02477 " pathEditMode="relative" rAng="0" ptsTypes="FffFF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581364"/>
            <a:ext cx="542808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7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4999" y="2514600"/>
            <a:ext cx="542808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72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0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0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800" b="1" dirty="0">
              <a:ln w="5080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19400"/>
            <a:ext cx="8077200" cy="2308324"/>
          </a:xfrm>
          <a:prstGeom prst="rect">
            <a:avLst/>
          </a:prstGeom>
          <a:solidFill>
            <a:srgbClr val="FFCCCC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23888" indent="-623888" algn="just">
              <a:defRPr/>
            </a:pPr>
            <a:r>
              <a:rPr lang="bn-BD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>
              <a:defRPr/>
            </a:pP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3।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Yahoo mail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windowটি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7259" y="990600"/>
            <a:ext cx="38056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9539"/>
            <a:ext cx="5638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6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66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ln w="1905"/>
              <a:solidFill>
                <a:schemeClr val="accent4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70996"/>
            <a:ext cx="3373777" cy="3373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05000"/>
            <a:ext cx="2514600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4831140"/>
            <a:ext cx="7848600" cy="156966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320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triped Right Arrow 18"/>
          <p:cNvSpPr/>
          <p:nvPr/>
        </p:nvSpPr>
        <p:spPr>
          <a:xfrm>
            <a:off x="1571176" y="3128105"/>
            <a:ext cx="3628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0178141" y="3247055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912927" y="5181600"/>
            <a:ext cx="1489933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352800" y="3082528"/>
            <a:ext cx="395796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9906000" y="1295400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23" name="Oval 22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110310" y="7777533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" name="Striped Right Arrow 31"/>
          <p:cNvSpPr/>
          <p:nvPr/>
        </p:nvSpPr>
        <p:spPr>
          <a:xfrm>
            <a:off x="5181600" y="3050613"/>
            <a:ext cx="395310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0330541" y="4652991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35" name="Oval 34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065327" y="6587536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058400" y="2701336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40" name="Oval 39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2" descr="C:\Users\Motiar\Desktop\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54888"/>
            <a:ext cx="990600" cy="1595267"/>
          </a:xfrm>
          <a:prstGeom prst="rect">
            <a:avLst/>
          </a:prstGeom>
          <a:noFill/>
        </p:spPr>
      </p:pic>
      <p:pic>
        <p:nvPicPr>
          <p:cNvPr id="38" name="Picture 6" descr="C:\Users\Motiar\Desktop\post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54888"/>
            <a:ext cx="1143000" cy="1685925"/>
          </a:xfrm>
          <a:prstGeom prst="rect">
            <a:avLst/>
          </a:prstGeom>
          <a:noFill/>
        </p:spPr>
      </p:pic>
      <p:pic>
        <p:nvPicPr>
          <p:cNvPr id="47" name="Picture 5" descr="C:\Users\Motiar\Desktop\post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740614"/>
            <a:ext cx="1197224" cy="1602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7" descr="C:\Users\Motiar\Desktop\po 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740613"/>
            <a:ext cx="1162050" cy="1585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3" name="Group 52"/>
          <p:cNvGrpSpPr/>
          <p:nvPr/>
        </p:nvGrpSpPr>
        <p:grpSpPr>
          <a:xfrm>
            <a:off x="10330541" y="3399455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54" name="Oval 53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065327" y="5334000"/>
            <a:ext cx="1489933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0058400" y="1447800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59" name="Oval 58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262710" y="7929933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2" name="Striped Right Arrow 61"/>
          <p:cNvSpPr/>
          <p:nvPr/>
        </p:nvSpPr>
        <p:spPr>
          <a:xfrm>
            <a:off x="7180952" y="3022019"/>
            <a:ext cx="5152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0482941" y="4805391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64" name="Oval 63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0217727" y="6739936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0210800" y="2853736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68" name="Oval 67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592614" y="788981"/>
            <a:ext cx="3940629" cy="769441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ক্রমধারা</a:t>
            </a:r>
            <a:endParaRPr lang="en-US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>
            <a:off x="7786790" y="2701336"/>
            <a:ext cx="823810" cy="154881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1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7" grpId="0" animBg="1"/>
      <p:bldP spid="17" grpId="1" animBg="1"/>
      <p:bldP spid="32" grpId="0" animBg="1"/>
      <p:bldP spid="32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</TotalTime>
  <Words>593</Words>
  <Application>Microsoft Office PowerPoint</Application>
  <PresentationFormat>On-screen Show (4:3)</PresentationFormat>
  <Paragraphs>116</Paragraphs>
  <Slides>30</Slides>
  <Notes>11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Globe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Motiar</dc:creator>
  <cp:lastModifiedBy>user</cp:lastModifiedBy>
  <cp:revision>179</cp:revision>
  <dcterms:created xsi:type="dcterms:W3CDTF">2014-04-21T05:17:46Z</dcterms:created>
  <dcterms:modified xsi:type="dcterms:W3CDTF">2016-08-10T03:37:36Z</dcterms:modified>
</cp:coreProperties>
</file>